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60" r:id="rId2"/>
    <p:sldId id="262" r:id="rId3"/>
  </p:sldIdLst>
  <p:sldSz cx="6858000" cy="9144000" type="screen4x3"/>
  <p:notesSz cx="6797675" cy="992822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823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211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161B0-09A8-487E-A1D2-35E2383BCE62}" type="datetimeFigureOut">
              <a:rPr lang="sv-SE" smtClean="0"/>
              <a:t>2020-01-19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E3D65-EF39-42EA-BB2B-EF22CDA6956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8718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4BED-5FB5-5B47-B5B1-A54323E26633}" type="datetimeFigureOut">
              <a:rPr lang="sv-SE" smtClean="0"/>
              <a:t>2020-01-19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DED5-C45D-C84E-88D2-C4C49D17500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42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4BED-5FB5-5B47-B5B1-A54323E26633}" type="datetimeFigureOut">
              <a:rPr lang="sv-SE" smtClean="0"/>
              <a:t>2020-01-19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DED5-C45D-C84E-88D2-C4C49D17500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022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4BED-5FB5-5B47-B5B1-A54323E26633}" type="datetimeFigureOut">
              <a:rPr lang="sv-SE" smtClean="0"/>
              <a:t>2020-01-19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DED5-C45D-C84E-88D2-C4C49D17500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80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4BED-5FB5-5B47-B5B1-A54323E26633}" type="datetimeFigureOut">
              <a:rPr lang="sv-SE" smtClean="0"/>
              <a:t>2020-01-19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DED5-C45D-C84E-88D2-C4C49D17500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985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4BED-5FB5-5B47-B5B1-A54323E26633}" type="datetimeFigureOut">
              <a:rPr lang="sv-SE" smtClean="0"/>
              <a:t>2020-01-19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DED5-C45D-C84E-88D2-C4C49D17500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489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4BED-5FB5-5B47-B5B1-A54323E26633}" type="datetimeFigureOut">
              <a:rPr lang="sv-SE" smtClean="0"/>
              <a:t>2020-01-19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DED5-C45D-C84E-88D2-C4C49D17500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9321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4BED-5FB5-5B47-B5B1-A54323E26633}" type="datetimeFigureOut">
              <a:rPr lang="sv-SE" smtClean="0"/>
              <a:t>2020-01-19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DED5-C45D-C84E-88D2-C4C49D17500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415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4BED-5FB5-5B47-B5B1-A54323E26633}" type="datetimeFigureOut">
              <a:rPr lang="sv-SE" smtClean="0"/>
              <a:t>2020-01-19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DED5-C45D-C84E-88D2-C4C49D17500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637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4BED-5FB5-5B47-B5B1-A54323E26633}" type="datetimeFigureOut">
              <a:rPr lang="sv-SE" smtClean="0"/>
              <a:t>2020-01-19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DED5-C45D-C84E-88D2-C4C49D17500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970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4BED-5FB5-5B47-B5B1-A54323E26633}" type="datetimeFigureOut">
              <a:rPr lang="sv-SE" smtClean="0"/>
              <a:t>2020-01-19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DED5-C45D-C84E-88D2-C4C49D17500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085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64BED-5FB5-5B47-B5B1-A54323E26633}" type="datetimeFigureOut">
              <a:rPr lang="sv-SE" smtClean="0"/>
              <a:t>2020-01-19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DED5-C45D-C84E-88D2-C4C49D17500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870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64BED-5FB5-5B47-B5B1-A54323E26633}" type="datetimeFigureOut">
              <a:rPr lang="sv-SE" smtClean="0"/>
              <a:t>2020-01-19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DED5-C45D-C84E-88D2-C4C49D175002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96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360" y="2344252"/>
            <a:ext cx="3191298" cy="550473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9" y="-1"/>
            <a:ext cx="929900" cy="989046"/>
          </a:xfrm>
          <a:prstGeom prst="rect">
            <a:avLst/>
          </a:prstGeom>
        </p:spPr>
      </p:pic>
      <p:sp>
        <p:nvSpPr>
          <p:cNvPr id="6" name="Rubrik 9"/>
          <p:cNvSpPr>
            <a:spLocks noGrp="1"/>
          </p:cNvSpPr>
          <p:nvPr>
            <p:ph type="title"/>
          </p:nvPr>
        </p:nvSpPr>
        <p:spPr>
          <a:xfrm>
            <a:off x="0" y="8912394"/>
            <a:ext cx="6761624" cy="374469"/>
          </a:xfrm>
          <a:noFill/>
        </p:spPr>
        <p:txBody>
          <a:bodyPr>
            <a:noAutofit/>
          </a:bodyPr>
          <a:lstStyle/>
          <a:p>
            <a:r>
              <a:rPr lang="sv-SE" sz="1100" dirty="0" smtClean="0">
                <a:latin typeface="Raleway" panose="020B0503030101060003" pitchFamily="34" charset="0"/>
              </a:rPr>
              <a:t>Pelly Butiksinredningar AB  Åkarevägen 36 311 32 Falkenberg Tfn </a:t>
            </a:r>
            <a:r>
              <a:rPr lang="sv-SE" sz="1100" dirty="0">
                <a:latin typeface="Raleway" panose="020B0503030101060003" pitchFamily="34" charset="0"/>
              </a:rPr>
              <a:t>+46 (0)346 555 00 </a:t>
            </a:r>
            <a:r>
              <a:rPr lang="sv-SE" sz="1100" dirty="0" smtClean="0">
                <a:latin typeface="Raleway" panose="020B0503030101060003" pitchFamily="34" charset="0"/>
              </a:rPr>
              <a:t>www.pellybutik.se</a:t>
            </a:r>
            <a:r>
              <a:rPr lang="sv-SE" sz="1100" dirty="0"/>
              <a:t/>
            </a:r>
            <a:br>
              <a:rPr lang="sv-SE" sz="1100" dirty="0"/>
            </a:br>
            <a:endParaRPr lang="sv-SE" sz="1100" dirty="0"/>
          </a:p>
        </p:txBody>
      </p:sp>
      <p:sp>
        <p:nvSpPr>
          <p:cNvPr id="2" name="Rektangel 1"/>
          <p:cNvSpPr/>
          <p:nvPr/>
        </p:nvSpPr>
        <p:spPr>
          <a:xfrm>
            <a:off x="1618726" y="310583"/>
            <a:ext cx="450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solidFill>
                  <a:srgbClr val="FF8000"/>
                </a:solidFill>
                <a:latin typeface="ITC Avant Garde Std Bk" panose="020B0502020202020204" pitchFamily="34" charset="0"/>
              </a:rPr>
              <a:t>Varuexponering – VEGGIE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192169" y="1087850"/>
            <a:ext cx="66980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sv-SE" sz="1100" dirty="0" smtClean="0">
                <a:solidFill>
                  <a:prstClr val="black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Maximera intrycket och exponeringen för en av de viktigaste kategorierna i din butik! </a:t>
            </a:r>
          </a:p>
          <a:p>
            <a:pPr>
              <a:spcAft>
                <a:spcPts val="800"/>
              </a:spcAft>
            </a:pPr>
            <a:r>
              <a:rPr lang="sv-SE" sz="1100" dirty="0" smtClean="0">
                <a:solidFill>
                  <a:prstClr val="black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Vårt nya system ger dig verktygen att lyfta och utveckla försäljningen för frukt &amp; grönt. Ett flexibelt system med många kombinationsmöjligheter och sambandexponeringar.  </a:t>
            </a:r>
          </a:p>
          <a:p>
            <a:pPr>
              <a:spcAft>
                <a:spcPts val="800"/>
              </a:spcAft>
            </a:pPr>
            <a:r>
              <a:rPr lang="sv-SE" sz="1200" dirty="0" smtClean="0">
                <a:latin typeface="Raleway" panose="020B0503030101060003" pitchFamily="34" charset="0"/>
              </a:rPr>
              <a:t>Våra </a:t>
            </a:r>
            <a:r>
              <a:rPr lang="sv-SE" sz="1200" dirty="0">
                <a:latin typeface="Raleway" panose="020B0503030101060003" pitchFamily="34" charset="0"/>
              </a:rPr>
              <a:t>innovationer och utveckling ger dig en effektivare drift och möjligheter att differentiera din butik och skapa en attraktivare miljö.</a:t>
            </a:r>
          </a:p>
          <a:p>
            <a:pPr>
              <a:spcAft>
                <a:spcPts val="800"/>
              </a:spcAft>
            </a:pPr>
            <a:endParaRPr lang="sv-SE" sz="1100" dirty="0" smtClean="0">
              <a:solidFill>
                <a:prstClr val="black"/>
              </a:solidFill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-1" y="7930439"/>
            <a:ext cx="68675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>
                <a:solidFill>
                  <a:prstClr val="black"/>
                </a:solidFill>
                <a:latin typeface="Raleway" panose="020B0503030101060003" pitchFamily="34" charset="0"/>
                <a:cs typeface="Times New Roman" panose="02020603050405020304" pitchFamily="18" charset="0"/>
              </a:rPr>
              <a:t>Vi erbjuder en av marknadens mest kompletta sortiment som ständigt utvecklas med nya innovativa lösningar</a:t>
            </a:r>
          </a:p>
          <a:p>
            <a:endParaRPr lang="sv-SE" sz="1100" dirty="0">
              <a:solidFill>
                <a:prstClr val="black"/>
              </a:solidFill>
              <a:latin typeface="Raleway" panose="020B050303010106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9" y="4297973"/>
            <a:ext cx="4054271" cy="3551789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20981" y="2916191"/>
            <a:ext cx="4562475" cy="1791260"/>
          </a:xfrm>
          <a:prstGeom prst="rect">
            <a:avLst/>
          </a:prstGeom>
          <a:solidFill>
            <a:srgbClr val="FF8000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  <a:spcAft>
                <a:spcPts val="200"/>
              </a:spcAft>
            </a:pPr>
            <a:r>
              <a:rPr lang="sv-SE" sz="2400" kern="1600" dirty="0">
                <a:solidFill>
                  <a:schemeClr val="bg1"/>
                </a:solidFill>
                <a:latin typeface="ITC Avant Garde Gothic Std Extr" panose="020B0302020202020204"/>
                <a:ea typeface="Calibri" panose="020F0502020204030204" pitchFamily="34" charset="0"/>
                <a:cs typeface="Calibri" panose="020F0502020204030204" pitchFamily="34" charset="0"/>
              </a:rPr>
              <a:t>”Pelly är en kreativ och lyhörd </a:t>
            </a:r>
            <a:r>
              <a:rPr lang="sv-SE" sz="2400" kern="1600" dirty="0" smtClean="0">
                <a:solidFill>
                  <a:schemeClr val="bg1"/>
                </a:solidFill>
                <a:latin typeface="ITC Avant Garde Gothic Std Extr" panose="020B0302020202020204"/>
                <a:ea typeface="Calibri" panose="020F0502020204030204" pitchFamily="34" charset="0"/>
                <a:cs typeface="Calibri" panose="020F0502020204030204" pitchFamily="34" charset="0"/>
              </a:rPr>
              <a:t>retailpartner</a:t>
            </a:r>
            <a:r>
              <a:rPr lang="sv-SE" sz="2400" kern="1600" dirty="0">
                <a:solidFill>
                  <a:schemeClr val="bg1"/>
                </a:solidFill>
                <a:latin typeface="ITC Avant Garde Gothic Std Extr" panose="020B0302020202020204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sv-SE" sz="2400" kern="1600" dirty="0">
                <a:solidFill>
                  <a:schemeClr val="bg1"/>
                </a:solidFill>
                <a:latin typeface="ITC Avant Garde Gothic Std Extr" panose="020B0302020202020204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400" kern="1600" dirty="0" smtClean="0">
                <a:solidFill>
                  <a:schemeClr val="bg1"/>
                </a:solidFill>
                <a:latin typeface="ITC Avant Garde Gothic Std Extr" panose="020B0302020202020204"/>
                <a:ea typeface="Calibri" panose="020F0502020204030204" pitchFamily="34" charset="0"/>
                <a:cs typeface="Calibri" panose="020F0502020204030204" pitchFamily="34" charset="0"/>
              </a:rPr>
              <a:t>med </a:t>
            </a:r>
            <a:r>
              <a:rPr lang="sv-SE" sz="2400" kern="1600" dirty="0">
                <a:solidFill>
                  <a:schemeClr val="bg1"/>
                </a:solidFill>
                <a:latin typeface="ITC Avant Garde Gothic Std Extr" panose="020B0302020202020204"/>
                <a:ea typeface="Calibri" panose="020F0502020204030204" pitchFamily="34" charset="0"/>
                <a:cs typeface="Calibri" panose="020F0502020204030204" pitchFamily="34" charset="0"/>
              </a:rPr>
              <a:t>branschens bästa kundförståelse.”</a:t>
            </a:r>
            <a:endParaRPr lang="sv-SE" sz="2400" kern="1600" dirty="0">
              <a:solidFill>
                <a:schemeClr val="bg1"/>
              </a:solidFill>
              <a:effectLst/>
              <a:latin typeface="ITC Avant Garde Gothic Std Extr" panose="020B0302020202020204"/>
              <a:ea typeface="Calibri" panose="020F0502020204030204" pitchFamily="34" charset="0"/>
              <a:cs typeface="Frutiger LT Std 45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551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9" y="-1"/>
            <a:ext cx="929900" cy="989046"/>
          </a:xfrm>
          <a:prstGeom prst="rect">
            <a:avLst/>
          </a:prstGeom>
        </p:spPr>
      </p:pic>
      <p:sp>
        <p:nvSpPr>
          <p:cNvPr id="6" name="Rubrik 9"/>
          <p:cNvSpPr>
            <a:spLocks noGrp="1"/>
          </p:cNvSpPr>
          <p:nvPr>
            <p:ph type="title"/>
          </p:nvPr>
        </p:nvSpPr>
        <p:spPr>
          <a:xfrm>
            <a:off x="0" y="8912394"/>
            <a:ext cx="6761624" cy="374469"/>
          </a:xfrm>
          <a:noFill/>
        </p:spPr>
        <p:txBody>
          <a:bodyPr>
            <a:noAutofit/>
          </a:bodyPr>
          <a:lstStyle/>
          <a:p>
            <a:r>
              <a:rPr lang="sv-SE" sz="1100" dirty="0" smtClean="0">
                <a:latin typeface="Raleway" panose="020B0503030101060003" pitchFamily="34" charset="0"/>
              </a:rPr>
              <a:t>Pelly Butiksinredningar AB  Åkarevägen 36 311 32 Falkenberg Tfn </a:t>
            </a:r>
            <a:r>
              <a:rPr lang="sv-SE" sz="1100" dirty="0">
                <a:latin typeface="Raleway" panose="020B0503030101060003" pitchFamily="34" charset="0"/>
              </a:rPr>
              <a:t>+46 (0)346 555 00 </a:t>
            </a:r>
            <a:r>
              <a:rPr lang="sv-SE" sz="1100" dirty="0" smtClean="0">
                <a:latin typeface="Raleway" panose="020B0503030101060003" pitchFamily="34" charset="0"/>
              </a:rPr>
              <a:t>www.pellybutik.se</a:t>
            </a:r>
            <a:r>
              <a:rPr lang="sv-SE" sz="1100" dirty="0"/>
              <a:t/>
            </a:r>
            <a:br>
              <a:rPr lang="sv-SE" sz="1100" dirty="0"/>
            </a:br>
            <a:endParaRPr lang="sv-SE" sz="1100" dirty="0"/>
          </a:p>
        </p:txBody>
      </p:sp>
      <p:sp>
        <p:nvSpPr>
          <p:cNvPr id="2" name="Rektangel 1"/>
          <p:cNvSpPr/>
          <p:nvPr/>
        </p:nvSpPr>
        <p:spPr>
          <a:xfrm>
            <a:off x="4242390" y="63794"/>
            <a:ext cx="2551812" cy="41467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/>
              <a:t>VEGGIE</a:t>
            </a:r>
            <a:endParaRPr lang="sv-SE" sz="2400" b="1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90" y="2674864"/>
            <a:ext cx="1349736" cy="777355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137" y="3645804"/>
            <a:ext cx="1339714" cy="67670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137" y="4602593"/>
            <a:ext cx="1339714" cy="666457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376948" y="2435358"/>
            <a:ext cx="204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Vänster</a:t>
            </a:r>
          </a:p>
          <a:p>
            <a:r>
              <a:rPr lang="sv-SE" sz="1200" dirty="0" smtClean="0"/>
              <a:t>   B     D     H   Art</a:t>
            </a:r>
          </a:p>
          <a:p>
            <a:r>
              <a:rPr lang="sv-SE" sz="1200" dirty="0" smtClean="0"/>
              <a:t>300x530x85  </a:t>
            </a:r>
            <a:r>
              <a:rPr lang="sv-SE" sz="1200" dirty="0" smtClean="0"/>
              <a:t>101601 </a:t>
            </a:r>
            <a:endParaRPr lang="sv-SE" sz="1200" dirty="0"/>
          </a:p>
        </p:txBody>
      </p:sp>
      <p:sp>
        <p:nvSpPr>
          <p:cNvPr id="13" name="textruta 12"/>
          <p:cNvSpPr txBox="1"/>
          <p:nvPr/>
        </p:nvSpPr>
        <p:spPr>
          <a:xfrm>
            <a:off x="368015" y="3685868"/>
            <a:ext cx="204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Symmetrisk   </a:t>
            </a:r>
          </a:p>
          <a:p>
            <a:r>
              <a:rPr lang="sv-SE" sz="1200" dirty="0" smtClean="0"/>
              <a:t>   B     D     H   Art</a:t>
            </a:r>
          </a:p>
          <a:p>
            <a:r>
              <a:rPr lang="sv-SE" sz="1200" dirty="0" smtClean="0"/>
              <a:t>600x530x85 </a:t>
            </a:r>
            <a:r>
              <a:rPr lang="sv-SE" sz="1200" dirty="0" smtClean="0"/>
              <a:t>1016 </a:t>
            </a:r>
            <a:endParaRPr lang="sv-SE" sz="1200" dirty="0"/>
          </a:p>
        </p:txBody>
      </p:sp>
      <p:sp>
        <p:nvSpPr>
          <p:cNvPr id="14" name="textruta 13"/>
          <p:cNvSpPr txBox="1"/>
          <p:nvPr/>
        </p:nvSpPr>
        <p:spPr>
          <a:xfrm>
            <a:off x="393018" y="4489256"/>
            <a:ext cx="204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Höger</a:t>
            </a:r>
          </a:p>
          <a:p>
            <a:r>
              <a:rPr lang="sv-SE" sz="1200" dirty="0"/>
              <a:t> </a:t>
            </a:r>
            <a:r>
              <a:rPr lang="sv-SE" sz="1200" dirty="0" smtClean="0"/>
              <a:t> B      D      H  Art</a:t>
            </a:r>
          </a:p>
          <a:p>
            <a:r>
              <a:rPr lang="sv-SE" sz="1200" dirty="0" smtClean="0"/>
              <a:t>300x530x85 </a:t>
            </a:r>
            <a:r>
              <a:rPr lang="sv-SE" sz="1200" dirty="0" smtClean="0"/>
              <a:t>101602 </a:t>
            </a:r>
            <a:endParaRPr lang="sv-SE" sz="1200" dirty="0"/>
          </a:p>
        </p:txBody>
      </p:sp>
      <p:sp>
        <p:nvSpPr>
          <p:cNvPr id="15" name="textruta 14"/>
          <p:cNvSpPr txBox="1"/>
          <p:nvPr/>
        </p:nvSpPr>
        <p:spPr>
          <a:xfrm>
            <a:off x="376948" y="2144407"/>
            <a:ext cx="2047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Tråg</a:t>
            </a:r>
            <a:endParaRPr lang="sv-SE" sz="1600" dirty="0"/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0932" y="2855793"/>
            <a:ext cx="1543125" cy="706329"/>
          </a:xfrm>
          <a:prstGeom prst="rect">
            <a:avLst/>
          </a:prstGeom>
        </p:spPr>
      </p:pic>
      <p:sp>
        <p:nvSpPr>
          <p:cNvPr id="20" name="textruta 19"/>
          <p:cNvSpPr txBox="1"/>
          <p:nvPr/>
        </p:nvSpPr>
        <p:spPr>
          <a:xfrm>
            <a:off x="3299173" y="2540705"/>
            <a:ext cx="2047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  B      D     H   Art</a:t>
            </a:r>
          </a:p>
          <a:p>
            <a:r>
              <a:rPr lang="sv-SE" sz="1200" dirty="0" smtClean="0"/>
              <a:t>200x330x65  </a:t>
            </a:r>
            <a:r>
              <a:rPr lang="sv-SE" sz="1200" dirty="0" smtClean="0"/>
              <a:t>101620</a:t>
            </a:r>
            <a:endParaRPr lang="sv-SE" sz="1200" dirty="0" smtClean="0"/>
          </a:p>
          <a:p>
            <a:r>
              <a:rPr lang="sv-SE" sz="1200" dirty="0" smtClean="0"/>
              <a:t>300x330x65  </a:t>
            </a:r>
            <a:r>
              <a:rPr lang="sv-SE" sz="1200" dirty="0" smtClean="0"/>
              <a:t>101621</a:t>
            </a:r>
            <a:endParaRPr lang="sv-SE" sz="1200" dirty="0" smtClean="0"/>
          </a:p>
          <a:p>
            <a:r>
              <a:rPr lang="sv-SE" sz="1200" dirty="0" smtClean="0"/>
              <a:t>200x430x65 </a:t>
            </a:r>
            <a:r>
              <a:rPr lang="sv-SE" sz="1200" dirty="0" smtClean="0"/>
              <a:t> 101622</a:t>
            </a:r>
            <a:endParaRPr lang="sv-SE" sz="1200" dirty="0" smtClean="0"/>
          </a:p>
          <a:p>
            <a:r>
              <a:rPr lang="sv-SE" sz="1200" dirty="0" smtClean="0"/>
              <a:t>300x430x65  </a:t>
            </a:r>
            <a:r>
              <a:rPr lang="sv-SE" sz="1200" dirty="0" smtClean="0"/>
              <a:t>101623</a:t>
            </a:r>
            <a:endParaRPr lang="sv-SE" sz="1200" dirty="0" smtClean="0"/>
          </a:p>
          <a:p>
            <a:r>
              <a:rPr lang="sv-SE" sz="1200" dirty="0" smtClean="0"/>
              <a:t>200x530x65  </a:t>
            </a:r>
            <a:r>
              <a:rPr lang="sv-SE" sz="1200" dirty="0" smtClean="0"/>
              <a:t>101624</a:t>
            </a:r>
            <a:endParaRPr lang="sv-SE" sz="1200" dirty="0" smtClean="0"/>
          </a:p>
          <a:p>
            <a:r>
              <a:rPr lang="sv-SE" sz="1200" dirty="0" smtClean="0"/>
              <a:t>300x530x65  </a:t>
            </a:r>
            <a:r>
              <a:rPr lang="sv-SE" sz="1200" dirty="0" smtClean="0"/>
              <a:t>101625</a:t>
            </a:r>
            <a:endParaRPr lang="sv-SE" sz="1200" dirty="0"/>
          </a:p>
        </p:txBody>
      </p:sp>
      <p:sp>
        <p:nvSpPr>
          <p:cNvPr id="22" name="textruta 21"/>
          <p:cNvSpPr txBox="1"/>
          <p:nvPr/>
        </p:nvSpPr>
        <p:spPr>
          <a:xfrm>
            <a:off x="3331282" y="2209443"/>
            <a:ext cx="2047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Brickor</a:t>
            </a:r>
            <a:endParaRPr lang="sv-SE" sz="1600" dirty="0"/>
          </a:p>
        </p:txBody>
      </p:sp>
      <p:pic>
        <p:nvPicPr>
          <p:cNvPr id="34" name="Bildobjekt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2150" y="5226671"/>
            <a:ext cx="2999405" cy="1239811"/>
          </a:xfrm>
          <a:prstGeom prst="rect">
            <a:avLst/>
          </a:prstGeom>
        </p:spPr>
      </p:pic>
      <p:sp>
        <p:nvSpPr>
          <p:cNvPr id="36" name="textruta 35"/>
          <p:cNvSpPr txBox="1"/>
          <p:nvPr/>
        </p:nvSpPr>
        <p:spPr>
          <a:xfrm>
            <a:off x="3393053" y="4138269"/>
            <a:ext cx="2047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Konsol</a:t>
            </a:r>
            <a:endParaRPr lang="sv-SE" sz="1600" dirty="0"/>
          </a:p>
        </p:txBody>
      </p:sp>
      <p:sp>
        <p:nvSpPr>
          <p:cNvPr id="37" name="textruta 36"/>
          <p:cNvSpPr txBox="1"/>
          <p:nvPr/>
        </p:nvSpPr>
        <p:spPr>
          <a:xfrm>
            <a:off x="3394652" y="4209592"/>
            <a:ext cx="2267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 </a:t>
            </a:r>
          </a:p>
          <a:p>
            <a:r>
              <a:rPr lang="sv-SE" sz="1200" dirty="0" smtClean="0"/>
              <a:t>                                Art</a:t>
            </a:r>
          </a:p>
          <a:p>
            <a:r>
              <a:rPr lang="sv-SE" sz="1200" dirty="0" smtClean="0"/>
              <a:t>1242x430 el 530  </a:t>
            </a:r>
            <a:r>
              <a:rPr lang="sv-SE" sz="1200" dirty="0" smtClean="0"/>
              <a:t>101630</a:t>
            </a:r>
            <a:endParaRPr lang="sv-SE" sz="1200" dirty="0" smtClean="0"/>
          </a:p>
          <a:p>
            <a:r>
              <a:rPr lang="sv-SE" sz="1200" dirty="0" smtClean="0"/>
              <a:t>1242x330              </a:t>
            </a:r>
            <a:r>
              <a:rPr lang="sv-SE" sz="1200" dirty="0" smtClean="0"/>
              <a:t>101631</a:t>
            </a:r>
            <a:endParaRPr lang="sv-SE" sz="1200" dirty="0" smtClean="0"/>
          </a:p>
        </p:txBody>
      </p:sp>
      <p:sp>
        <p:nvSpPr>
          <p:cNvPr id="38" name="textruta 37"/>
          <p:cNvSpPr txBox="1"/>
          <p:nvPr/>
        </p:nvSpPr>
        <p:spPr>
          <a:xfrm>
            <a:off x="376948" y="5642621"/>
            <a:ext cx="204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 </a:t>
            </a:r>
          </a:p>
          <a:p>
            <a:r>
              <a:rPr lang="sv-SE" sz="1200" dirty="0" smtClean="0"/>
              <a:t>   H      L           Art</a:t>
            </a:r>
          </a:p>
          <a:p>
            <a:r>
              <a:rPr lang="sv-SE" sz="1200" dirty="0" smtClean="0"/>
              <a:t>100x1405x2  </a:t>
            </a:r>
            <a:r>
              <a:rPr lang="sv-SE" sz="1200" dirty="0" smtClean="0"/>
              <a:t>101610</a:t>
            </a:r>
            <a:endParaRPr lang="sv-SE" sz="1200" dirty="0" smtClean="0"/>
          </a:p>
        </p:txBody>
      </p:sp>
      <p:sp>
        <p:nvSpPr>
          <p:cNvPr id="39" name="textruta 38"/>
          <p:cNvSpPr txBox="1"/>
          <p:nvPr/>
        </p:nvSpPr>
        <p:spPr>
          <a:xfrm>
            <a:off x="376949" y="5415670"/>
            <a:ext cx="204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Rasskydd</a:t>
            </a:r>
          </a:p>
          <a:p>
            <a:r>
              <a:rPr lang="sv-SE" sz="1200" dirty="0"/>
              <a:t>Symmetrisk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3412151" y="6667463"/>
            <a:ext cx="2047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Kommunikation</a:t>
            </a:r>
            <a:endParaRPr lang="sv-SE" sz="1600" dirty="0"/>
          </a:p>
        </p:txBody>
      </p:sp>
      <p:sp>
        <p:nvSpPr>
          <p:cNvPr id="43" name="textruta 42"/>
          <p:cNvSpPr txBox="1"/>
          <p:nvPr/>
        </p:nvSpPr>
        <p:spPr>
          <a:xfrm>
            <a:off x="3412150" y="6794678"/>
            <a:ext cx="204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 </a:t>
            </a:r>
          </a:p>
          <a:p>
            <a:r>
              <a:rPr lang="sv-SE" sz="1200" dirty="0" smtClean="0"/>
              <a:t> Art  </a:t>
            </a:r>
            <a:r>
              <a:rPr lang="sv-SE" sz="1200" dirty="0" smtClean="0"/>
              <a:t>101640</a:t>
            </a:r>
            <a:endParaRPr lang="sv-SE" sz="1200" dirty="0" smtClean="0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144208" y="5458990"/>
            <a:ext cx="656672" cy="1192854"/>
          </a:xfrm>
          <a:prstGeom prst="rect">
            <a:avLst/>
          </a:prstGeom>
        </p:spPr>
      </p:pic>
      <p:sp>
        <p:nvSpPr>
          <p:cNvPr id="33" name="textruta 32"/>
          <p:cNvSpPr txBox="1"/>
          <p:nvPr/>
        </p:nvSpPr>
        <p:spPr>
          <a:xfrm>
            <a:off x="393018" y="6700427"/>
            <a:ext cx="204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Rasskydd</a:t>
            </a:r>
            <a:endParaRPr lang="sv-SE" sz="1200" dirty="0"/>
          </a:p>
          <a:p>
            <a:r>
              <a:rPr lang="sv-SE" sz="1200" dirty="0" smtClean="0"/>
              <a:t>Vänster/höger</a:t>
            </a:r>
            <a:endParaRPr lang="sv-SE" sz="1600" dirty="0" smtClean="0"/>
          </a:p>
        </p:txBody>
      </p:sp>
      <p:sp>
        <p:nvSpPr>
          <p:cNvPr id="35" name="textruta 34"/>
          <p:cNvSpPr txBox="1"/>
          <p:nvPr/>
        </p:nvSpPr>
        <p:spPr>
          <a:xfrm>
            <a:off x="376948" y="7058536"/>
            <a:ext cx="2047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 </a:t>
            </a:r>
          </a:p>
          <a:p>
            <a:r>
              <a:rPr lang="sv-SE" sz="1200" dirty="0" smtClean="0"/>
              <a:t>   H      L           Art</a:t>
            </a:r>
          </a:p>
          <a:p>
            <a:r>
              <a:rPr lang="sv-SE" sz="1200" dirty="0" smtClean="0"/>
              <a:t>100x1175x2  </a:t>
            </a:r>
            <a:r>
              <a:rPr lang="sv-SE" sz="1200" dirty="0" smtClean="0"/>
              <a:t>101611</a:t>
            </a:r>
            <a:endParaRPr lang="sv-SE" sz="1200" dirty="0" smtClean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2170674" y="6684684"/>
            <a:ext cx="665550" cy="1280391"/>
          </a:xfrm>
          <a:prstGeom prst="rect">
            <a:avLst/>
          </a:prstGeom>
        </p:spPr>
      </p:pic>
      <p:sp>
        <p:nvSpPr>
          <p:cNvPr id="42" name="Rektangel 41"/>
          <p:cNvSpPr/>
          <p:nvPr/>
        </p:nvSpPr>
        <p:spPr>
          <a:xfrm>
            <a:off x="858820" y="1320173"/>
            <a:ext cx="51066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sv-SE" sz="1100" dirty="0" smtClean="0">
                <a:solidFill>
                  <a:prstClr val="black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Systemet är designat för att skapa osymetrisk och spännande exponeringar. Ett enkelt och flexibelt system som går snabbt att förändra.  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169722" y="6557627"/>
            <a:ext cx="540992" cy="8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218</Words>
  <Application>Microsoft Office PowerPoint</Application>
  <PresentationFormat>Bildspel på skärmen (4:3)</PresentationFormat>
  <Paragraphs>46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10" baseType="lpstr">
      <vt:lpstr>Arial</vt:lpstr>
      <vt:lpstr>Calibri</vt:lpstr>
      <vt:lpstr>Frutiger LT Std 45 Light</vt:lpstr>
      <vt:lpstr>ITC Avant Garde Gothic Std Extr</vt:lpstr>
      <vt:lpstr>ITC Avant Garde Std Bk</vt:lpstr>
      <vt:lpstr>Raleway</vt:lpstr>
      <vt:lpstr>Times New Roman</vt:lpstr>
      <vt:lpstr>Office-tema</vt:lpstr>
      <vt:lpstr>Pelly Butiksinredningar AB  Åkarevägen 36 311 32 Falkenberg Tfn +46 (0)346 555 00 www.pellybutik.se </vt:lpstr>
      <vt:lpstr>Pelly Butiksinredningar AB  Åkarevägen 36 311 32 Falkenberg Tfn +46 (0)346 555 00 www.pellybutik.se </vt:lpstr>
    </vt:vector>
  </TitlesOfParts>
  <Company>Pelly Butiksinredningar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Marie Osbeck</dc:creator>
  <cp:lastModifiedBy>Jan Wizen</cp:lastModifiedBy>
  <cp:revision>83</cp:revision>
  <cp:lastPrinted>2019-12-20T08:08:45Z</cp:lastPrinted>
  <dcterms:created xsi:type="dcterms:W3CDTF">2018-10-31T09:30:37Z</dcterms:created>
  <dcterms:modified xsi:type="dcterms:W3CDTF">2020-01-19T18:49:34Z</dcterms:modified>
</cp:coreProperties>
</file>